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C9855-E4FB-4074-96DE-2460A2797684}" type="datetimeFigureOut">
              <a:rPr lang="pt-BR" smtClean="0"/>
              <a:t>04/09/2014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B847F-05C1-4B0B-B6E8-BC4A3F2705F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C9855-E4FB-4074-96DE-2460A2797684}" type="datetimeFigureOut">
              <a:rPr lang="pt-BR" smtClean="0"/>
              <a:t>04/09/2014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B847F-05C1-4B0B-B6E8-BC4A3F2705F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C9855-E4FB-4074-96DE-2460A2797684}" type="datetimeFigureOut">
              <a:rPr lang="pt-BR" smtClean="0"/>
              <a:t>04/09/2014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B847F-05C1-4B0B-B6E8-BC4A3F2705F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C9855-E4FB-4074-96DE-2460A2797684}" type="datetimeFigureOut">
              <a:rPr lang="pt-BR" smtClean="0"/>
              <a:t>04/09/2014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B847F-05C1-4B0B-B6E8-BC4A3F2705F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C9855-E4FB-4074-96DE-2460A2797684}" type="datetimeFigureOut">
              <a:rPr lang="pt-BR" smtClean="0"/>
              <a:t>04/09/2014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B847F-05C1-4B0B-B6E8-BC4A3F2705F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C9855-E4FB-4074-96DE-2460A2797684}" type="datetimeFigureOut">
              <a:rPr lang="pt-BR" smtClean="0"/>
              <a:t>04/09/2014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B847F-05C1-4B0B-B6E8-BC4A3F2705F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C9855-E4FB-4074-96DE-2460A2797684}" type="datetimeFigureOut">
              <a:rPr lang="pt-BR" smtClean="0"/>
              <a:t>04/09/2014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B847F-05C1-4B0B-B6E8-BC4A3F2705F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C9855-E4FB-4074-96DE-2460A2797684}" type="datetimeFigureOut">
              <a:rPr lang="pt-BR" smtClean="0"/>
              <a:t>04/09/2014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B847F-05C1-4B0B-B6E8-BC4A3F2705F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C9855-E4FB-4074-96DE-2460A2797684}" type="datetimeFigureOut">
              <a:rPr lang="pt-BR" smtClean="0"/>
              <a:t>04/09/2014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B847F-05C1-4B0B-B6E8-BC4A3F2705F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C9855-E4FB-4074-96DE-2460A2797684}" type="datetimeFigureOut">
              <a:rPr lang="pt-BR" smtClean="0"/>
              <a:t>04/09/2014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B847F-05C1-4B0B-B6E8-BC4A3F2705F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C9855-E4FB-4074-96DE-2460A2797684}" type="datetimeFigureOut">
              <a:rPr lang="pt-BR" smtClean="0"/>
              <a:t>04/09/2014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B847F-05C1-4B0B-B6E8-BC4A3F2705F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C9855-E4FB-4074-96DE-2460A2797684}" type="datetimeFigureOut">
              <a:rPr lang="pt-BR" smtClean="0"/>
              <a:t>04/09/2014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AB847F-05C1-4B0B-B6E8-BC4A3F2705FD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m 17" descr="AMARO - BOLSA DE MÃO CITY - R$99,9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1670" y="1285860"/>
            <a:ext cx="3286148" cy="3272759"/>
          </a:xfrm>
          <a:prstGeom prst="rect">
            <a:avLst/>
          </a:prstGeom>
        </p:spPr>
      </p:pic>
      <p:pic>
        <p:nvPicPr>
          <p:cNvPr id="16" name="Imagem 15" descr="Emporio Naka R$169,90 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4929190" y="3571876"/>
            <a:ext cx="5927097" cy="3904928"/>
          </a:xfrm>
          <a:prstGeom prst="rect">
            <a:avLst/>
          </a:prstGeom>
        </p:spPr>
      </p:pic>
      <p:pic>
        <p:nvPicPr>
          <p:cNvPr id="6" name="Imagem 5" descr="Hering macacão H6V2SWSE01- R$ 159,9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42974" y="0"/>
            <a:ext cx="3079616" cy="6858000"/>
          </a:xfrm>
          <a:prstGeom prst="rect">
            <a:avLst/>
          </a:prstGeom>
        </p:spPr>
      </p:pic>
      <p:pic>
        <p:nvPicPr>
          <p:cNvPr id="10" name="Imagem 9" descr="CHILLI BEANS - REF.OC.CL.1109-0401.2 - R$198,0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00496" y="0"/>
            <a:ext cx="4127474" cy="1857364"/>
          </a:xfrm>
          <a:prstGeom prst="rect">
            <a:avLst/>
          </a:prstGeom>
        </p:spPr>
      </p:pic>
      <p:pic>
        <p:nvPicPr>
          <p:cNvPr id="11" name="Imagem 10" descr="Scarpin em couro Brenda Lee para Passarela.comm - R$ 149,9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43108" y="4214818"/>
            <a:ext cx="2643182" cy="2643182"/>
          </a:xfrm>
          <a:prstGeom prst="rect">
            <a:avLst/>
          </a:prstGeom>
        </p:spPr>
      </p:pic>
      <p:sp>
        <p:nvSpPr>
          <p:cNvPr id="13" name="CaixaDeTexto 12"/>
          <p:cNvSpPr txBox="1"/>
          <p:nvPr/>
        </p:nvSpPr>
        <p:spPr>
          <a:xfrm>
            <a:off x="2000232" y="214291"/>
            <a:ext cx="21431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Marca: </a:t>
            </a:r>
            <a:r>
              <a:rPr lang="pt-BR" dirty="0" smtClean="0"/>
              <a:t>Hering</a:t>
            </a:r>
          </a:p>
          <a:p>
            <a:r>
              <a:rPr lang="pt-BR" b="1" dirty="0" smtClean="0"/>
              <a:t>Preço: </a:t>
            </a:r>
            <a:r>
              <a:rPr lang="pt-BR" dirty="0" smtClean="0"/>
              <a:t>R$ 159,99</a:t>
            </a:r>
          </a:p>
          <a:p>
            <a:r>
              <a:rPr lang="pt-BR" b="1" dirty="0" smtClean="0"/>
              <a:t>SAC: </a:t>
            </a:r>
            <a:r>
              <a:rPr lang="en-US" dirty="0" smtClean="0"/>
              <a:t>0800-473-114</a:t>
            </a:r>
            <a:endParaRPr lang="pt-BR" dirty="0" smtClean="0"/>
          </a:p>
          <a:p>
            <a:endParaRPr lang="pt-BR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6786578" y="1000108"/>
            <a:ext cx="21431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b="1" dirty="0" smtClean="0"/>
              <a:t>Marca: </a:t>
            </a:r>
            <a:r>
              <a:rPr lang="pt-BR" dirty="0" err="1" smtClean="0"/>
              <a:t>Chilli</a:t>
            </a:r>
            <a:r>
              <a:rPr lang="pt-BR" dirty="0" smtClean="0"/>
              <a:t> </a:t>
            </a:r>
            <a:r>
              <a:rPr lang="pt-BR" dirty="0" err="1" smtClean="0"/>
              <a:t>Beans</a:t>
            </a:r>
            <a:endParaRPr lang="pt-BR" dirty="0" smtClean="0"/>
          </a:p>
          <a:p>
            <a:pPr algn="r"/>
            <a:r>
              <a:rPr lang="pt-BR" b="1" dirty="0" smtClean="0"/>
              <a:t>Preço: </a:t>
            </a:r>
            <a:r>
              <a:rPr lang="pt-BR" dirty="0" smtClean="0"/>
              <a:t>R$ 198</a:t>
            </a:r>
          </a:p>
          <a:p>
            <a:pPr algn="r"/>
            <a:r>
              <a:rPr lang="pt-BR" b="1" dirty="0"/>
              <a:t>SAC: </a:t>
            </a:r>
            <a:r>
              <a:rPr lang="pt-BR" dirty="0" smtClean="0"/>
              <a:t>0300-555-0300</a:t>
            </a:r>
            <a:endParaRPr lang="pt-BR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5214942" y="2285992"/>
            <a:ext cx="2857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Marca: </a:t>
            </a:r>
            <a:r>
              <a:rPr lang="pt-BR" dirty="0" smtClean="0"/>
              <a:t>Amaro</a:t>
            </a:r>
          </a:p>
          <a:p>
            <a:r>
              <a:rPr lang="pt-BR" b="1" dirty="0" smtClean="0"/>
              <a:t>Preço: </a:t>
            </a:r>
            <a:r>
              <a:rPr lang="pt-BR" dirty="0" smtClean="0"/>
              <a:t>R$ 99</a:t>
            </a:r>
          </a:p>
          <a:p>
            <a:r>
              <a:rPr lang="pt-BR" b="1" dirty="0" smtClean="0"/>
              <a:t>Site: </a:t>
            </a:r>
            <a:r>
              <a:rPr lang="pt-BR" dirty="0" smtClean="0"/>
              <a:t>www.amaro.com</a:t>
            </a:r>
            <a:endParaRPr lang="pt-BR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3357554" y="4429132"/>
            <a:ext cx="24288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b="1" dirty="0" smtClean="0"/>
              <a:t>Marca: </a:t>
            </a:r>
            <a:r>
              <a:rPr lang="pt-BR" dirty="0" smtClean="0"/>
              <a:t>Brenda Lee </a:t>
            </a:r>
          </a:p>
          <a:p>
            <a:pPr algn="r"/>
            <a:r>
              <a:rPr lang="pt-BR" dirty="0" smtClean="0"/>
              <a:t>para Passarela.com</a:t>
            </a:r>
          </a:p>
          <a:p>
            <a:pPr algn="r"/>
            <a:r>
              <a:rPr lang="pt-BR" b="1" dirty="0" smtClean="0"/>
              <a:t>Preço: </a:t>
            </a:r>
            <a:r>
              <a:rPr lang="pt-BR" dirty="0" smtClean="0"/>
              <a:t>R$ 149,99</a:t>
            </a:r>
          </a:p>
          <a:p>
            <a:pPr algn="r"/>
            <a:r>
              <a:rPr lang="pt-BR" b="1" dirty="0" smtClean="0"/>
              <a:t>SAC: </a:t>
            </a:r>
            <a:r>
              <a:rPr lang="pt-BR" dirty="0"/>
              <a:t>(11) 4531-7952 </a:t>
            </a:r>
            <a:endParaRPr lang="pt-BR" dirty="0" smtClean="0"/>
          </a:p>
        </p:txBody>
      </p:sp>
      <p:sp>
        <p:nvSpPr>
          <p:cNvPr id="20" name="CaixaDeTexto 19"/>
          <p:cNvSpPr txBox="1"/>
          <p:nvPr/>
        </p:nvSpPr>
        <p:spPr>
          <a:xfrm>
            <a:off x="6072198" y="4071942"/>
            <a:ext cx="24288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Marca: </a:t>
            </a:r>
            <a:r>
              <a:rPr lang="pt-BR" dirty="0" err="1" smtClean="0"/>
              <a:t>Emporio</a:t>
            </a:r>
            <a:r>
              <a:rPr lang="pt-BR" dirty="0" smtClean="0"/>
              <a:t> </a:t>
            </a:r>
            <a:r>
              <a:rPr lang="pt-BR" dirty="0" err="1" smtClean="0"/>
              <a:t>Naka</a:t>
            </a:r>
            <a:r>
              <a:rPr lang="pt-BR" dirty="0" smtClean="0"/>
              <a:t> </a:t>
            </a:r>
          </a:p>
          <a:p>
            <a:r>
              <a:rPr lang="pt-BR" b="1" dirty="0" smtClean="0"/>
              <a:t>Preço: </a:t>
            </a:r>
            <a:r>
              <a:rPr lang="pt-BR" dirty="0" smtClean="0"/>
              <a:t>R$ 169,90</a:t>
            </a:r>
          </a:p>
          <a:p>
            <a:r>
              <a:rPr lang="pt-BR" b="1" dirty="0" smtClean="0"/>
              <a:t>SAC: </a:t>
            </a:r>
            <a:r>
              <a:rPr lang="pt-BR" dirty="0" smtClean="0"/>
              <a:t>(11) 3842-6048</a:t>
            </a:r>
            <a:endParaRPr lang="pt-B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66</Words>
  <Application>Microsoft Office PowerPoint</Application>
  <PresentationFormat>Apresentação na tela (4:3)</PresentationFormat>
  <Paragraphs>16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ytytyg</dc:title>
  <dc:creator>jose luiz</dc:creator>
  <cp:lastModifiedBy>jose luiz</cp:lastModifiedBy>
  <cp:revision>7</cp:revision>
  <dcterms:created xsi:type="dcterms:W3CDTF">2014-09-04T21:12:36Z</dcterms:created>
  <dcterms:modified xsi:type="dcterms:W3CDTF">2014-09-04T22:13:11Z</dcterms:modified>
</cp:coreProperties>
</file>